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8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37F31C1-4D7B-4864-A530-D89E8C06AD5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9E90F9-AAB9-470E-BA7E-2D7ECE4F9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Saber-Toothed Tiger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 </a:t>
            </a:r>
            <a:r>
              <a:rPr lang="en-US" dirty="0" err="1" smtClean="0"/>
              <a:t>Valentina</a:t>
            </a:r>
            <a:r>
              <a:rPr lang="en-US" dirty="0" smtClean="0"/>
              <a:t> G. Espinoza</a:t>
            </a:r>
            <a:endParaRPr lang="en-US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Have you ever seen a saber-toothed tiger if not it is probably because they are extinct . They were the number 1 </a:t>
            </a:r>
            <a:r>
              <a:rPr lang="en-US" dirty="0" err="1" smtClean="0"/>
              <a:t>preditor</a:t>
            </a:r>
            <a:r>
              <a:rPr lang="en-US" dirty="0" smtClean="0"/>
              <a:t> in America.</a:t>
            </a:r>
            <a:endParaRPr lang="en-US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they eat?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They preyed large mammals like Bison,  Deer ,and Horses ,and possibly even Mastodons and Mammoths.</a:t>
            </a:r>
          </a:p>
          <a:p>
            <a:r>
              <a:rPr lang="en-US" dirty="0" smtClean="0"/>
              <a:t> They preyed mammals larger then they are.</a:t>
            </a:r>
            <a:endParaRPr lang="en-US" dirty="0"/>
          </a:p>
        </p:txBody>
      </p:sp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are their teeth?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Their teeth can get up to 8 inches and with one bite  there can kill their prey . Those are some long teeth.</a:t>
            </a:r>
            <a:endParaRPr lang="en-US" dirty="0"/>
          </a:p>
        </p:txBody>
      </p:sp>
      <p:pic>
        <p:nvPicPr>
          <p:cNvPr id="4098" name="Picture 2" descr="http://www.infobarrel.com/media/image/5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828800"/>
            <a:ext cx="3714750" cy="27051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6304002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s://www.google.com/url?sa=i&amp;rct=j&amp;q=&amp;esrc=s&amp;source=images&amp;cd=&amp;cad=rja&amp;uact=8&amp;docid=TB9IqxPW8bbn1M&amp;tbnid=jy2pwR3sSitwKM:&amp;ved=0CAUQjRw&amp;url=http%3A%2F%2Fwww.infobarrel.com%2FCats&amp;ei=J-9wU6moJ8mBogTAmIHoBg&amp;bvm=bv.66330100,d.b2U&amp;psig=AFQjCNE1J0Inl9tmsVOG5edLfNptQ8wtBQ&amp;ust=1399996562938758</a:t>
            </a:r>
            <a:endParaRPr lang="en-US" sz="1000" dirty="0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they became extinct?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Saber-Tooth Tigers became extinct because of tar pits  many people think they are extinct because of the ice age .</a:t>
            </a:r>
          </a:p>
          <a:p>
            <a:r>
              <a:rPr lang="en-US" dirty="0" smtClean="0"/>
              <a:t>Tar pits are black pits with extinct things inside it because it is very sticky.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As you can see saber tooth tigers are very cool  animals  and saber tooth tigers were not really tigers!!!!</a:t>
            </a:r>
            <a:endParaRPr lang="en-US" dirty="0"/>
          </a:p>
        </p:txBody>
      </p:sp>
      <p:sp>
        <p:nvSpPr>
          <p:cNvPr id="13314" name="AutoShape 2" descr="data:image/jpeg;base64,/9j/4AAQSkZJRgABAQAAAQABAAD/2wCEAAkGBxMTEhUTExQWFRUWGRwYGRgVGBgaIBscGiAcGxwdHxoaHCggGxwlHBgbIjEhJSkrLi4uHh8zODMsNygtLisBCgoKDg0OGhAQGiwkHyQsLCwsLCwsLCwsLCwsLCwsLCwsLCwsLCwsLCwsLCwsLCwsLCwsLCwsLCwsLCwsLCwsN//AABEIALIBHAMBIgACEQEDEQH/xAAbAAACAgMBAAAAAAAAAAAAAAAEBQMGAAECB//EAEAQAAECBAMFBgUCBQMDBQEAAAECEQADITEEEkEFIlFhcQYTMoGRoUKxwdHwUuEUI3KC8RVikhZDwjNjorLSB//EABkBAAMBAQEAAAAAAAAAAAAAAAECAwAEBf/EACcRAAICAgICAgICAwEAAAAAAAABAhEDIRIxBEETUSIyYYEjM3EU/9oADAMBAAIRAxEAPwD2zuxwjO6TwihHtdiDqgdE/cxIntdN1Sk+ahDfHITmi8iUnhGBAigzu085XhypHR/cxwntBPfxvyKUt8oPxs3NHoORPKMATyihntFPOqR0SI1/1BPZs465U/aN8bNzRf8AMI1nEUL/AF+f+v1CftGl7dnkNnNLlIAPq0BwaNzL5NnpSHUoJHElh6xpGISrwkK6F/lHmmLxxBzTVs2q1fc/KBsNj0TBmQrMl2zAFqcC1QOMJcPchkpv0enz9oykFlrSk8Ca+kCL7QyBZRV0H3aKEqc140MSnj6xRQXdiuT+i+DtFJ/3en2jX/Ucn/d6fvFFGJTdxHB2gkamDwQOTL+ntBJIuof2n6RzN7RSRbMroG+bR56vaWjesRLx69GHpG4I3Jl/HaVP6FN1EbHaqRqSPQ/Ix5uZpNST5mNpHONwRuTPSkdqsObqbqD9HjtPaaQbKP8AxI+ceaIgmWtv8wOCDyZ6Ee0MrRz6feIj2iGgHmr9oo68chNFLSKA1PG0KNrbaq0tTAfEkisK+KGSbPTJnaFnO4kDUmkdDbSyxGRjYio9XaPKZm0Zq0gKDgagMeR/OPKBZW11SEsk3emjEexvAevRRY20etf9UoCc6lyyk2KTfkGdzQ0jaO1KFf8Apsrz4U4VjxLBqZTAkBTtbxfI2BflDDBzDnzA5VpYgjXUdHYpgWN8X8nr69vK0T6mBpm3ZgsB7wkRtCUohIWl1BwHqf35cjGTZlYokmRlodp29M1/PaIpm1Zh+IwoSuJEqjCWHrxkxQYqPrHAWekQAR2h4xrCkTlcT6mCEYyYPiPmYBSY2FwAjVG0V/qMd/6gv9RhSJkdd5ANZRDtFPAxkvHvyhWVjj6t940tYFj+dIvdiUOv49I4noB94iVtE6ADrUwpQr/MEJQHyhT9PuaQt0Gg9O0yL1iNW1VaBoFOGPBv7h1pxiLEJyoKgWLFnBrwqR9DAc0kFRszG9rJcpWRRUpQumUnMocHcgD58oTyu0yJiwJi1jecGZmQkHmkEp5Cl4reLM9JUkqCiu60PcFyTQV0rp6RPsaQUK7wgKIqe9oEjUi7NUvwBaOXK+a2zrxpQLLiezszESjOlIUquY5S/eJNyAVZqcGe8a7O4qdhFBaJUzKBvDKxAB3nq4SXDsIvHY3bEyXnTMUlRmLyISCkJQoGpIKgyEipAJcCjvDTtr2bw6pa8WiWlBAJmlCUIUsWzOtgTeiiAePGMcdLY0slsE7RbSlhUokywJg8C6ZiwfItJLKD9IST8RORMbdTJNQpSUlR4gqBppZ+MUqfKcbwTMlVDy3SpKa0KFeAhnZmBFDEewtuTJBCM5mSjRlhw39JNOmj0iXCUE+L/oolF99nqkmXKxMiZkSUTUDMGWSFNcMo/lYrwnNDrZOJlS0DEBTJyKTlFnV1qwesVraM8SQCpWZxoCK61s/IEx0eP5MOLTZz5cErtINC9Y0hTmAkHMjvkTAQKKRMo3MZQS9NS0FLxAQgLKkAFgC7OWs7UrSLR8rG/Yj8fJ9BLmwA8oim4hKfEoJ6kDla94RTcHjJ1lpUk6Sl2Zv6XrCnE4RSSQtKktU56FicpZ9Khq6QVmi9IX4ZLsfbR7RoQwlss8XZI9A500bnpCGdtNc1QUsgnwgBwKObefygQJDFKHq4V0fp06VjmWNAGINXv+NWG5NjRikxtJxTef8Aj88o5xEzKq4bpXpS8LpqyCAbgOHJv1u7/SI500hW+HLDy8xS/wBITdlLLphyVlOTok/fUAN6Qk2rNHeLyKSsJNwCH4nKas8Vibil3SpVTcOK/aNYSapJBdqgvVorOSkjch5NmZgbUYhiT1FuEG4QqWUhKkl05qqAYGhBc3dI40ItCI4kqUHbMTcG+luLxrCzxmsE8yksLu/IsAaRJ3WguZYNp49UpRCwoEeFRHBsquI0BvXqIvuAxqJ0tMxCgQoA0NjqDwIOkUDAY+XMwwTNAUZcwIWhRSl5S38BOqVAEVHhFhWHfYnD92Zsm6kllUOYmWWelCljpZg94EJV2TyK1ZbgREiVtA2eOkzIqQCQox1mgcTI7E2MYnTMjrNA+eMzxjBIVHeeAxOjYnRmzHnPep/SfUx0MWBUJA6kmA42/GLaBYzlYpxWWkh9HHsDBklCQMxom/Py4nhCAbTCLN+a015dOEc4baKlkOzDRhUm1tPyscs5fReMV7LpsqULpAS5ckm6WqS9/wAFSQIT9qykJCUeFy5NSryFvzzGOOKZL+EjNXiHKWbqzDiTY1hHj8ZNXRR4jyJ4+z3pHLJstGKCJeC7uWVzlplJLMC5UQpIWCwFiOevOIZs6SZkhEuaFomlKVlSAkoObKzPUG45GH21sOhsCtaBME5AkkGjK3pAV5ZQftFI7RbIEtau6JKpc1aFh/CUqOUh6szejw8FyRmy2bX2cuROGGMxQ74ECoSFLQcigTck0bygLZ+JxmGmpMyYtUtSgjKtZmAZ6DMlTjKSK+tKMy//AKZM/iMFgsemhISVZdFKDHoQuWa84RL7SiZg5MtW9PUpaZilfpSB3ZNKqZRA4ZX6vG6FtvQftvC5Alcp0JUoFIDukF8yfalainwwjThyUZgKOcwFgRqOAI+RizJSpchANTlIet01BrzHuYhweGYZGDEhz5hhEJTaKxofbKkJOAJmgqQCAojxJIfKaXFRCzaC0lMyUWWHpoUkUzDgYd9pcXOwWGSqWhK5K1BBcm4DbzcWvy5xRkY0nOokVBqC7V/eOSGOX7HRzVUQYbErQVIzEG1CzjT2g+Qy5apZ3gbi3n1hVNDMf8wVLqAQdbx0NexIkGCXMw5eUs0HP8vFy7NbYlYx8NiQN4UehSQPhpunoQOUUxczeIex/C0RJSrMFo8Qe17UI4GNKHLfv7BfotO1+zcyQoJKs0sBswBBbTMGvzHDyhX/AKTWs2WS4rvfJtW46HjFx2HtdOKkoRNXlxABAqWWkvQve9rhqRW9oYApmrw85OSYxyKAAzpLlJBs4pWEhnyfrL0b4oEWM2QtCgZsxA0rLWzG28mhIry51iPFdn1qSlaVy1C2YKLZq3IFG4FoAlT8TJCimZ3iCGUlZegvR+EOdkbWASZglM9xLLA+X4bRWWTJFX2D44MTTti4iWmssrRVygFYJ0fISxgPCJJWzOugylm1FRxc3f8Aa7ysSSkz5STzUhTWoM6C7HmOUaOOlTltOlJINlKQMwJeucDeH48aPlS9oWXjr0yi4rBGWbFgTQ1Di9bGrB+cRpms6h4S1OD+b2EX/C7Lw9WWrxJUghQUElOikXAIuD/lbt3s/MCM+RBAJCjKcpUkhhXxJVoc1K0ItFYeRCWvZKWKSKeuYSxe1BXi5oPWMGNmBQWlagsF81X41OvN43icOoKUEh9Wo4H1a0RguprudeUXEPR+yHaRM6UUzKTUqAzByCkg5aEk/CEvZyLPFkl4mXqpvL948s7LTkSsQhS0buZlE0Cc3I2r9YuW29rnD1zZQVZcqAyg9wSwqkc6hj8QhHKSdIVxststMs2mP/Yv5gGIZ0/KeP8ASlR+aXhPKx6UhKxOXNCg4IoOVwfY9YKT2tYVcdK/+QiXyZE/s3BB8gzFgky1DgGU560AHrEqsLOI3ZRf/cpA/wDMwoPaxRLJCj0SPlmMDzu0M16zEo/rP0ClfKNzy/VB4RLIjATD8BHVUv8A/cYrATP0+/2Biqp2yTX+JUToJMk16E5flE/8dM1RjFPqufLln/iRaB8mT7BxRR8btIUEtTnWlOjwvVtBagQVDR2A/OcbmygolQSGNwHo9KekQTcIwBHxU6cPl7R087Mo0iJbmrgfVvlBEpZQAs/GDuvws7WBv5RvDYByHCiKu1DXh6W6wywuBRlCVOp6ZWANySy2oLf4aJyyJIZJkmFmKmS1IJSSpYq9L0Pnujq0cTZKnBVZ9ARug8DUaUMPF7NVKloYXfMkIdszVJSWAzJZ6aGgESycIqYklYIUC29dhb0EczyKT0Wjo1t1fe7MGUEqkzVDm53wR/cFGKnspE2fMnZnWVkLWvgNFKbQuxMXXBysiVoNQoBTc5Zf3SCIrGxJSpWKaUFbqVylAAPlILFleIZXLCrp1aLY3poXoZdnQcRsjFYVQcylKmyhxSSFN5TE/wDzis7OlSkraal0MshioMoS1kHdrRQTDPs/tP8AhsitAopXzQrdV5gVHMCB8UgIVNBL/wAuYgEa5wAkhqbzjyeH90NSSLjh5aTLSUhkgMAPT6xFKkK0o5FIi7EyD3EtK1uqY5AVoA+UJFq1NIaY3asmSFJlETJyfh0DHoxIq44RzyW2ZMztri1fwCMOGd0kpYUFkiv9JPUR5lJkHMRpccKViybY2upRmKXme6Um6U0t519YrODXnKmsdTxvGxqkx2kETxmNOsH7NtUW+cBy0BN+MGiYyczf5gSGQmxCilefR+HGC5Mz4hQRziZIWDxgbATCAU6jjwincQDha0kBShZqi/I0arxZZs3+OwWRRJxEkHIuj7tQ5PEUvw4xTkF5a00GYcLfhhp2ZnqMpa3cpQSbfApNTyYkRCcNWvQye6FGH2kSSmYGJq+hOvrDfZ2HUoOhWUlQBDsTq4GtCx6wrnSUklw5ctw9YllFmPyen5xiktrQFpjJMxYWt2dOZK02SoA1oDV+bkxBiZyEnKoqYF0GqgH0r1u/rHfeiY4J/mEuHAqdatct69YBmJzDKaU56xNLY1hMvaqpb75ANwWPzBh3srtStKkgALSb2fi4IYvehin4CdnSQQ7FqxMjCgK3acQ9OUNPFB6YFJlyx2z8PjC6UGVPS6kiiUzE0JdgySRw4caxVsbsfLMYLlkk5gQoKGW5BYHeqKt8jB2zZs5KkrRdBBcsW0DvoXI84K7V7PSVGchiJqc7BIBzJLTGYXSqik8FPxhsMnF8WyeWCatCMbPUUqGYEqo1nZi4zUPr5xZZksTpaZcx1iYKZWf+XRJQ9BMHhKSzgpHSsYPEqJBPhS5UTVgqhd+LtTiIcYWcUOUKQpQqEBySBqcu9Z7EmpFo6pI5467A9kSZkif/AA6lpCVjMhanCSNFMapJsQaghotk3YuTxzpIJ/UVqPkhKQ/mTFUxu1StQK5SUpZQIDfGd471Q4YObNyhirFrnS0kEEN4T40FzTNqgpAIegcgEMInNTpNOg6sI2mEJQR3y1r0SlAQkcyKuOVDCMhZHiboAD5ax0SXINOscHn1gJtLbEcjvvAOZ4lo4Ul6mpOpD/OOSoRzm5QKF2Wud2SUosVBOWm6kizkeKlAPPibxmD7NIJIExbggmidTa/5UxcsNiEGjGlMpFaC1QGsK6teIETkAj+WVOWsq91OOIbNXnzjzv8A1SOriKpGxUAUWCqldx2ZyGAs7uL9YIOEQpXiCheoS7uKOKj6sbsYImrRmUcrEGhDkipq/Sj9YlMtO6QEuoWqACLf00LNd/KEeV+zUkDy8MynUUO7gpWQFMGs4Bu9eHKOsShFDmyKqcxQWLkljppeCJeQMCkPZiAz1D35wXMomiUuDQEtqH1qLux4QilsOhPP2eCSpBseIpQADq9GvXWPOe157nEIyVXlAUGBqmssga0I/KR6gcV3YYJF99LCxo7jWmtRFe7Z7MRPkKUhIM1IzpIISQAASXBrQ2fgwjq8fPU6YJLWjz7Z2zZ84FKVIBFchO+o6hMtIKnpYgQLiS+WUlRMwkBjTeJYBzZg3m/CGE3aWNmkZpiySGLBKXvcpAJ43q8OthdljOnSkoZEzPmL0IY6N/nhy9FzS7FVjDE4JeHKEJquSyXvlIDUHGpgCSUSlJCt5WpFfeGfajZM0YqarMHOqSBSgFBYsn6woThpaXQFhwGJcM9KD7xGrMcTk95MUtqZWD+8AysMlIbW5huiSpKQhIrRzw6iBppAIfX8+cT/ACRdNMTY9J0/GpG9mY3M8tVz/iD1y3BAvFbxeZC350IikKkqFbrY7XLDtb6GAMUcqgoXsRxHSDsLPExObXWAdtYctnBqL/eNHumZvQXs1DqKdDaDdjrMhE0Md9MyX/yp7UhHsjEkLSX6xa9rYXuwFJLpmEq9L6cx7wuXT4jR3sVS1cbAfOOgoMOHCMmING4OIgw9Uu1XgUY4xM0y1IULuIKmG9a/jQBj1VlvXe48olXOOdIbiTD8dIAPs5LZhwMGZ69IgmJCXI1I8/SO5q9PSM9swz2fiQoKBZtCQ9R8gQ46xaNoYArwUxKCcyGnSi1QtIe9jmllSToaR5ykTKgWMW3sftdctaUTapWO7BVYKFUgnm5HSI5IOL5R9DJp6ZXpSU4gFUpOSakZpiHdJFitAagc1SaDSkFYYJUEpStJNHChRwwYKZy73ZxXSLFK7KpR3q5Csqm3A9UhTFO95lJBFWNY5m9nZplkzZW8CCyCplLUkJzgJYFlAAmlXuKx1rLFrs53HYPPwk1W4HM9JICcuZmdSchrulDVBFSIFkJWsMCErQKAuDvDwlqEEPcUcPSGezglSTKmFKmICVKBXVe6kAqPeJY0oAxd21a4uYpO8mXKmqT3acsxAfKWZWZJzFqVcs1WMLzadA4FNxuHmoAVMQ6KZ2IqlRZ0kcjwuwbSOMVgjh1ISVZpc1IXKWCCFAsLAliC4I9ovyp0opyFPdkOEiWokkVzbq90nqHelWMJtq4BBl5QAsM6EJzAhaq5kJcsGoQ9GjKd+jOJXcrD6/lI0FGLAvZLMVrZ6V/lgHiZaicrgXFCXreIv9AJqmdLI5mvtT0gPRJxfoueKkKAzplnOWzMprMQd5QY253vWIFTJpAzyshKgA6gq51y0A58mhripastGoxoAaknr+0cGWFJU6VJvTSjk2LMxfUR4XO1suJjLn5kqSlG9oohTV4Djdzz5QfgZpYomZCCpkkJyuKH9WpYaWjhOFOYBywqRmBs70oWtSJJ2HIvVNBdrMzeb1+cO5rox1iZoTulKaM2ajln9HPzgKfh1zAMqgSKVJ3TqbFyHL8oNlZsxTuqSaHNUvy5spvOMmhaXHdFSEmjNc1FDUVKj5isIpUYCl4VaQT3hWolgOAahrZuJfi0RqlzN7MplEAJzUoqzvfg/SDEozgghacozPRJU+rKfeccTEeLxORKlFKqJNFC4JJAIswt6Uh1J3oKYpl7KlrD7qP7k0NWLCrGmnHpDFJMhAmo35goCS7DhS/v7x1KnqDOhIFKsOR+121ESoxOcFOUMaM7aFqXbd4Ur1i+PO06l0ErKsUZqFFSQFOWbny/LQhl7OVmIiy7SmS0nKmWyqPl8JsHD1EQfxAAZKCTxLN7R6Kdq0LQCZiyrITQcOOvlCvbqCnLy/D9IeSw5zKueEC7QkBaX5mJt7KRQlwc97xzjsEFpItqDziDaWHKDmTcfhgrCzxMTmGtxwMN1+SG/gR4JK5a8ptYwwxy2Qo8Q3nBk1KXc+0A4sFuXyhr5NMWqB9kSN17w8nT3lMoghIJD8mcU5O0K5Ie1E6wXMQ6CCbpPuKQJbewx0iaeHCDyP57wtwU6qkF3B+cFlav5JZwUF+v4IEly8s5ZrUf5gxWqZpHS0PMHIPBCi1zHaJZOkSzMApbECx9oWzMCnoJQX0LvHOIS+U8RXqIe4bZZyFSgbWhZNw7MDR7GMmazmWH4coMwU5OXu1kHecO7B6PTygCSsu2opGTsOlRex4jjAavsPR6V2emgScq1Z0fCS5ZKi7K13VBQeGsrZiWeWtDkMreOgzJS5u2li3OKr2PnzJMibZVQoVG8lnVfUOa8uYgtG30Km5e7VLWXAUwUmtUusMaBqgUJItHI4vk6Fk9hU3Y+6tCyVJWUsFAMKozhLMa1IJIubs0RTNigrCUYkJUneKWqLgsFKLMNCC7cxE8jGDuyylZg4/W7moYEsXB8uoIczZEqatKikFSWZQNd10hmcliTSGWaS9gor07Y6ljIoJQo1TMlOd4hqjw5gDRQYjSFp7IzkFQRNC5QcgrothozV4brMYtsrZyEK3VChdLtezdGAPG8FrwZUySaD4qhuANa0v5dIEfKknSM4plGmTwnInvUd6jdPfBSFEUoXLOxBethyiu7S2krvCciEvU1UpySaneYHkKReu0fZgTJZOdJsohbFixqFpAHSnF9IpU7s/MdlTZSctB3pQkkXCq1IILvHbjyxa2xHa6PSZGJW5GQDkTpofOJZk8PlO65FCKF6u+go3rGu7UahYYA1Ie1BSjitRwEcTlA+JGYhJJDJ3W3TUczbrpfw1UuhmaOKlqVlzVqAoFmbKQDyqfrEs6ZJYZl2DDeqaAacTrAe0tkCaAErKAknNRJDCgtTW7WeE0zs2pZ31oGTLxLsGUX4OpTA6gRSEIe2K2OdmbZw0xkJmZTmZOdOXNW4rWpOvlE83CqC2TNYHdY5ixDkOQ3R+XGKSrslNlklS0lBKcuUkl3dwW3V2i44WcsZhMzFJDZ8oAup6ppzJOp0eOjJHCloCdhGcg5VG6SSx4AE04fWOcRLz3T4xQpe/Czv5RJ3JBIzKIAJD1f/H0iJWGbUorRQf9L1TZno/lHAnsYElIVKVlCE92vdJBcpofpXzgt0EAvRgHOcUNg9K+sA4Yz0JSCAplNulwXDC1qFjwaChOI3TzCgUguwDK+Q8vOHkmzC6dh0lqVAY8W40uYEmScpZuUPM9QFJJdiGDWNeV1D1jjFYDNcEMWqzmj6dPeO/x/IVcJGKviJbcmjnBpzII4Ug7GSpZUUhaSRQjNxgJEqYk0Scp921BjpGEe0Gc6VNIW4CXlKq0NW+0WfaMpJBOUg6whnAIqWZneMuqHuzFJciFU+aqZuBmp7fuIJTigosAWBqeMQz0lFEU4nrFIqgNBcpAQliW/D9o5xU4ZFEa0BgOXhHLrObWCThnKEizt7xmkmYLlJOSWACd0e8To2YV8QRrT6xY8Ns3IlIoDQEnibD5e0DYlM1ThCDlrpVRBZm6t+UifJfYrkawGzQzku1+Q5xPiMdLQGzPwAFPWGcmUtWFIlFJmXbw1B41Zho2kINorKSkYiUJKlUIdw414PZwIGPIpNi2aTtOYaZReiRf1gk7IEySlQO+t1JDn4SQRbWkKwnK3EuBl4E3HtFs2TLJwfdqSFFKjkWKEOxOr0qxgZJ8YjI8/lpyukjeCiC+h8o0JqQXUW/P2iw9qdj5VGclIALZgP8Ai7cy3mRxitz5CFUJFaOTw+sPCSkrGZb9i7SQJWGcLynOAqWCS+ZQNqBsyb3Bo8ORJllKiGUKqBIGYFRctqATo2ohV2Tw+fDKEtYAlTHIAc5VgB+QCk16w3k7NWCVoKFZs2cZmL1YhtGCaPxOscmSlKloD7OcMZZS+YZswJJ18II8ktxasdrkA76l94ArMCklFSQSKFrEU1aBcDjZaAElIq5YBXFjdRaor9qQwAkhykhOcZhq5Ac1ctu0tpCSbiY1JmqlqqSrNROdSbWAeoBprxpy6XtCalRO6lIJYTDWhZgQGNdftA2KwaFy1XSqhdNTu141oBXhrCnHIGVIoQaBVyG3mI1ctrAilJ2CToOndo1P3WXulagsUvdxU5nOWtoVy9q5xvTEUJAdD0dw28GFbaQu27ilBMqWRlUAcz+FnKXAFraHTWEqsKbhZrUtWp847YYI19EpSPXcKwUrOxJVp0qSG1D16kxJMCQbuxyvyU440+VI4XlUljuOEhlK8IejHQMACx4coG7lUuY7BlHOwrUNUl6l2oLho8ZKytMaSpYagKbOGJZy981tPOIZivhd2zAMSCACSCz19o4w4/UC8wAbr3LNQ21MQ4fBykF0swF2ILm/AOHLtxg63bFoydNCu7IKmKjYEEFJPzcesSImFjlqRYGgLe/Hz841jsOcu6QalQCgamjMTUFg8QLUsAJzZw9S4HPyr84GqVGsIlrCkh91vNi7fsz6PEgClISFKBUoeIAkOLXFXvGpKlkqC/YeRqDajNHSMP4gCWKiQk3S3uU0HTSkCrQwOMCsKGYuCAdwkHdNqVtX2rG8VKLAguWdKqud0kPwq/TzguUFZ6B/Dbid0ebiIcROIVkpQEkFVgXoB8QrQveDuzC+fnyKVmUxDnIzOQzgNTdY11MSAjKTny0zBXQOqj8AD5QavFJSVS1Jc0JS1wqgt1hV2lypwpLEOGTRqqIFfevWCm5SUTHnCp6pq1LV4ndXnpTSGeFxcxgM6gDYAn5fWAJRzAm1b9P8wwwkkeI8KfWPbXYZDGXPIcKOa9CSYVbaWkITmAGZ1eRt9T6Q12XISua8wHu0+Jh4jcDp9IB7cETMQoBmSEgeSQLQjyJz4IEUV6dPQktmAPH5fKI5mJQRQxkzZydfWIk7OBr5N1iy4h2HSVAhx19TDDZOGK1oSLu7j8vASZQAp09Is+xcNMlI71CXWoOkEXSL3v5RDLKlQ3S2OsUgAgpzrKDkUFC+9vEaumzchBuSUUBWc1GahFakaXIIeBZC5c0kKzIWAlSpZNHL3FQQXFj9YhxMyUkZc6khs1A7E0N/1ENljzpK2l7JLsKlYAZCe9mMskgjhqkpq7M/mYQdqlvNRKUcwSCQGtmanUAAQ42l2jw0mQlUmUJilOkGcqxDsTLTe5s3vFJTi1zZilrU5U7sGua0sCeVo68GGalykNYzwODClJQgjxae7Hzi2Ss2XKkBh4BwAHC5cVeFfZ5pae+mEpdT5mskkhwCNW9CYdSQpebeBVLqoHQpu59q6GJeTO5UujLQJjMWlIyTk7qwzBlaFjazO45i0ebbS2YgTFpL7qiBpQW9mj0ObsyWCgKUsg+Nalk5SA7A14kUD36xTO0CGnG1QFHhUB/J4v48l1EKdhfY3aKcHNK0uQsAECxDj/xKotWPwEzvVzEAKUkZRmI3wCQFab5HrURRNk4cEpFqgX0eL3NxoYZwVJBKUZxRnJvxfWjlrtA8h07A6OJ2HVMQELAyp8IUQ71BAoGTy+UCScGMOFJQQQCaFviYhxYNWkFTcTKzePIprKs4qD0II+kJttlJSM5oHCe7JAVSjm1PO0Jjt/8AAOkQ7SxgS4QLV3VFuNj4XswfWA5GIM2YECgcULcRUjW560hXMVVvJnp05CsMsNKlEyyp0neDgAhxo5sQTfWOz8YrolbbOMXhFFahkVc5Regaj60+kD4bZa1JcFtPE3sxizytuISSPiu6QGBv5AsPtUwFO2vLzEqUhClVIa+j+zeUShll9G42XQFToU/eMbh90Fg7uxZ/aNzjLUsyzuLS6mSPhF7cAG/uHKE+2cMtLLlHeA8LVrcXykM9mgjC4xae6VMcqUi5DFgHYkXGv7x5Sx2rsrZNhpjKSnPS4egDl3CtLNQvQjUwVh8SAXUC1Q5syi4rxYXGsRYPGywoy1MklNMxsoAHxGlCAL6xF2j2epcpKpJCXUBM1KUailWB4XoYZQUmk9AY2RKoWJPEUtw9/wAMLp05Klbwua0s9xX4qv7QLgpRCgqXMzZ33WqFOFV/TVn41hpJQVJClgpUXc0DKBPs4H5edRi+7QCKXtdKkneoAo1eyQFkMaK8rRm0TNUgJSplqWO6NQ1wEkBiGpXziCbstQRkSQRVRc1chwws9cvVjEmGwJ7tKVkjKDQOztlZ/Wj6Q/4R3EYiw61upJO+AU7pahLdHDX+gg+cp5e8CQxUAoVSQxLE0qOV6xHNSElDEKBZBOoCrZuYY1aBp8goXkS6UmzlwKFmuGejciYzlZqCgtMzxEu4JLmqSwBzaBiT5RW+0qFfwyErzOlYNa5qFvOzxvaO2ihLFkzXAYWFS71tUN6xXcTjZii5mEg1dRJbi3B+XKOvB47uw3TshwWEUUhg9ajrx4CH0nCZyA2gJ6C56QkVi034vZhZq6Vi77Ekd2kEJCpi0BRCrszgdGyn+7WOvLL44tgu2Mdl7NlSkBIU6iSokamiW9BfrHmPaecr+Jmi5zqBIsGVp0aPQUy0iYZRWknxAJcEBVWvUsp348Ioe1j/ADZh1zqf1Mc3jr83JjrsTTEqLGupP2iLEIWEui5PyET4rEMcrVtBMgAgEWju5Uaifs/hlTpiEKoSoDyuT849VISkkEJGUNQGxBAIaxqHipdmMCJbzVEBXwvTqeRa3NoNx+00hK095mzA5fhIcXYakuH5R5vkf5J6Fk0b2zsrvFpnpUEEpZaQaEaBxYO78axScftJQWQGCQapDgU1HqYlx/aAkFIe73f819YRKSuYXDXq/wCcI6PHxyX7kpS+grEYwqrc6mHGwcGuaphugV3T7E86CB9n7Nyt3oADsCSG9dH5wdLl5Jo7mdSpAIqOT8C56VimSbapATbLcjaDbqlhJQcqkEOCzEMTweBcdjZYVmzhIKQkhxyYjV2SPWFGKxyiVKUlKMw8WpFXajtWK8tDqKllzo1LWr9Obxy4/Ht7Gc0i24/bYmy6pzArGVjqEkGj8vV+EVfbMwzFOauAHpVqejfKIsPIW5VQpSxUaPWoYauNRx6xDilLJzqNDYW+ujiOyGFR6Cp+w/s8g/xEkGo7xAIOtWrFo2ji1IWuWtJAAFwFgPUU4Xp1hP2Kl4YTAcStR3swZak5GqKi6nqBaLXtiWETVpUkTUkuk1cCihUBiWIV5mOfydSTozb7KltXCTJw7xSRkLtMBDAkOKAuA2mlfPjCbPnLE2SSlklLOQ5UxYh+fmaRZsIZHegpQQpaWL2sBY1sWifH7LlLyrTLAUlviBBAbQcQ4rWpEIvK46rQKsQYTZ8pEolUllgF3JJsTR6WeopG0hajouhORxZLMWFCzvFlkSEHNLCWBAIY6gsQOLNUQpTs+UshPeTZZBIZToJKS/jdqKUHrpCxy8m7G46AJGyTOcJSEqTloRU6hh+lwa614QelIypLAOHt+VgnCT01SpBQSnIZiQ7s1X4iDl4IpolamvupcfOEnkd0ZIRq2wrFZJapUxDhgqWxIBAUCQbBj7F7Qz76TKSEqmFXd2Uq+jhqC/SkFKwyKykJoVb5TQigygOXylmbUgO1G5xmFlLzFaQtsoZq2WKNepB61hZyg2oxVGptAGIw4SpE0ZSkgkqVc5rDhb6wXsjaiXAb4SyakHiU8GrS1uEAYjCpUpIKNxSlOlVgOJB0cWD6HSJl4CeEy+7IXlaliwAcaM9gRcgcYEoJpKT2DphkyZJQ5SMrnNepcA24u0F4jHApSi2YOFOSMp3nL6UKW6QJPlhRCVBR/wBrAg5T4gRazVtm1iXCYVKApJBUCfGAQGpxsAQTQaxPikrbsK7JsZjVISVKAA3Uhi/BgPeJ8Ni+8QFOHyuBrUk19X9YXTcRLliWgtlKkhlGoNct6FnF7axxgMS6CQtAJO6A7AJY1UQ7cmpwgSxLjYbHWIlpU9xo9KMB8q2hftLa4lyliy0swP6rgmtQ7RDiNrhINQnMhkvVlAEuX5vUcIovajbedSgCwVdvLgOQ9IfDglKW+gOVAMzGXJc8XrmJ1P1iCSczqKbaDhygFM5RPH3hts+SVEAgV4+f2j121FbFUiPZOCVOnBCWA+JyAwdqOWJvSPUpUyoWz5UqSAoVAeleO60V7Zew0oTnLFVKcw+c118I8jzhhicWJakIsAl1EVLs4Z9N+3KODycryNRiMhhjUIE0zSgUKQSGLFDJseYPtHmWOxIVNmNTfVbSpp5Wi5Y7bISCUbwJqDYcASL1rFaMpBJUwck24RTxcclcpDXQAZYLkiJ9m4dKaqdrsPboIImSwA2qj9awLtaflISg+Fwoczp5B/OOlpvRpSpB07aNx5cbfJiIT4pRLMX87VenpGpc69b2+v1jZD2PCBGHEg2QDCUdq3AP1iy4PZG4CpBQGNbg0B6jxfjQJsqQ5qQdcvTSLLIxQlmiqcC3z4A/WJZsj6QYonk7ATlJlELSQlQ4gu55PQW4iBZWxlKloKQhJra+8zBiHNT7GOZ22RKAMuqGqmgOoZnGug5dYixHawKQpkkeFmLW06O0c0fn/oekDK2QVn+ae7J8BYVYfWj84WYvughISXmPdXhYO4/OHONbS7Vd6CgsW15jWETrmEgdY64Ql3LRN0M8TtB0lOoao14eQcwKVlR4Mwu1oL2ZsNaiynylkgitb6cgYtOD7IBi5SdEqr1dyKaijxpeRDHqxldFRRhyreYqzUHW3nf5RdMMV91ITN/7aQjMKkOo5X4gpmJDNpBuB2VJBDOFVfKaEltFBiDajWgfEbLWMoz7uY1qwBBZ3qWNGGoFI5p+QsmmN62d7U2aQAZRGZKaUqxud3QAGnKJNmgI/wC53hJo5IZOoIIdR8oHXtEJUuSuZ3ZPhXVjmTkNhbMDausZ/BGUJZTPEx/jSTlegcvWxArXoIhxlxqRhyzEpoDUpDMMwJLj3iLEYLOCULykBlBTlxqHZwDZrFuZIGxWzlKStLstTqSsEhi1i7jzHHqRHsjaMyUFCapNakKYDm2rV19YEY65J7GTA04fFkpzAJISAgEgoUqoYlt0kX/zAS9qqSWmrUhYukqWlug4c4teIxCTLK5bMCys3xAPQPqK8bnhCDFbTkqWrfqCxeteRY0rFoSc2/xNQfNlqH8wfE+UuahiQWNA/LUjyIxuCXMQGLKBBOXi28K6mreUCEq7oyyzvujw0DCjBvCH9YmG0e7KRmY3IpV3N9KUvr6wuV3FA5EWLnKCf4nuzupKQKggukkq5nfrzgleHPcoKRqcoBLlNKngzf5judiVKG6oZCHy1Llle/7l4CwU5VM6wAMwyp9talir3huLlG2g0cY/FLQldFDdLkVcuLHpca0iTAbTQlI3wU5Amh+IPoqzgj2gbau0QZanFK1c2DWa0V3CY+SEHKlIKjV34EhwSwrw+8Wx4VKGxW6H+PxqVgEMou3hAZQqbcQoOeQ4RVNp7Qmy1Zk0B3S2rVduDU9Y1jtpPa12p9OgherEZmBJ8468eOlvaEbODtVZapP73+cYnDures1XidEhAIFKm3X52iw4aXhjL3qkEX1AIdJ5ECHlKMekZL2wGXgxKWgJAUmZQk2AJAfibxbk7PlBi1DUAkXABD83/KRUp+KkoGVNUqBaljbX15sIiO1VMals1z5gfOIZYOdOIbRdEY9EtKSogtq9zrf8vFY2hjitSlrsQMqRwFn18n1MIJ+1TYKe8cycUq5JeKYsPHbCpIbS8YEjKQQTaoAT5DlEWIxhFiw5N7/aAZU9Kqk0Fz0v5xx3gBd46L9B0MMPjQ5XcAEnjSw5DSkJcTiM3U6+7+san4x3CaAmIcSaUGkNWycnZ2lNnP5X7RNnazub1gKYo+EirvBMhI8396xpKhbC8BilDQu7dR+etIMxWMUKvf2/HgWWaNr+9Ij7tRo3Hj+XiTSbGs1Mx6jY843hgtd4nwOBJJDVvT8rFk2fsBagTLICiHDvUgUFusLPLCAKbFOzOzuehcPvDy5eUWGRsKUAxUQkpO8CzcHp5w6Rh1BKSiikXCgzpBLhJ/W1Rp6wQqVJCwvKS6cjEE/7QoCwL5QadI4cnkSfsqoqgDZ8hMoqSHKBvEWocuWvFnYw9WpRZUsgJaocknztR2535wPMlhK8oJAS5azihDixsbcecQrxKJRKVpUE1IWCXykAVAoG4GOPKuTtDLRzi8CVKK0KLNVKgzKAHoC4fqOESFRJAmBJccNSABanJ+QgnBzk3zFVQAFAOxAppo5jWMlKSHShBbQlyGIAavEG3vCXLo3sExWzZawtpST3iS5Z6kkOXoK69YXbE2bMEpUopGRKyGVZSXY1L0MOcJjgsDNQl2BF65q0p+0Tqw2+SFKbQFVEsHB4vb0iqyyiuLBQpxq1SUvvHI1HZ9OYI/aIFSMNikKoVhQLE5gxG86SBQ5hwL2asNxNMpP8xQUPicOCFUF3t8rxhnJkhSsgSGcsX8TJBHnp+HQlW4rZmV7CAyyiUoTMsxKq3ALAUdyzk1PKEG0+zy1qBly1FISA6VkWe4a7NFq29LWhPfYckbhKpLvlJuXNQHNhq1mjjA7RWlP84ZFkksQTQ+RjtjOaXKPs2iPaJ3idQhRHVwPlSEe3PGn+lPuExqMhvH6Qq7J8TNUCoAkDMugJ/wDdgCbMLpqbK15oHyjIyHXTKyJNorLTQ5bMkN5JhCjw+ZjIyLYeiEgTB39YLlinn9BGRkV+xGQ7RO4D1+Ud7NUd7rGRkaX+tGRyT4ep+UQrUe5/OEZGRvoIukmvn9oLf6RkZFJdgRs28h8zGpkZGRn2K+iJA8MTouOkZGRpdGQSRREAzD/MPn8oyMjR/UKGOGG8r84wxleL+0fMxkZHPk/YYsWy5Yzigtw5xapUsBFAAw0DaJjIyPN8kpEZyRvfn6UwBikDvjQWHzjIyOSBQnxyAVJcDxI05L+w9I7I00KS/OoEZGQq6QAeYgCW7Bw1WrbjHMlRe+iYyMiuX0Fg+JG4DzP/ANlRPjlFzX4CfME16xqMhY/qZBWKSMqacfbI0dISDmSahzQ2sNPONxkHH2gPoWYxIEyWAGfO7a+I/OOkFwCa0F4yMiuXoy6P/9k=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3318" name="Picture 6" descr="http://www.myinterestingfacts.com/wp-content/uploads/2013/07/Saber-Tooth-Ti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883" y="1066800"/>
            <a:ext cx="4158916" cy="4114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National geographic.com / saber tooth tigers</a:t>
            </a:r>
          </a:p>
          <a:p>
            <a:r>
              <a:rPr lang="en-US" dirty="0" smtClean="0"/>
              <a:t>Saber tooth tiger  published  march 27 2001</a:t>
            </a:r>
            <a:endParaRPr lang="en-US" dirty="0"/>
          </a:p>
        </p:txBody>
      </p:sp>
    </p:spTree>
  </p:cSld>
  <p:clrMapOvr>
    <a:masterClrMapping/>
  </p:clrMapOvr>
  <p:transition spd="slow"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187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Saber-Toothed Tiger</vt:lpstr>
      <vt:lpstr>Introduction</vt:lpstr>
      <vt:lpstr>What do they eat?</vt:lpstr>
      <vt:lpstr>How long are their teeth?</vt:lpstr>
      <vt:lpstr>How did they became extinct?</vt:lpstr>
      <vt:lpstr>conclusion</vt:lpstr>
      <vt:lpstr>Work cited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Saber-Toothed Tiger</dc:title>
  <dc:creator>s209268</dc:creator>
  <cp:lastModifiedBy>s209268</cp:lastModifiedBy>
  <cp:revision>15</cp:revision>
  <dcterms:created xsi:type="dcterms:W3CDTF">2014-05-12T14:55:12Z</dcterms:created>
  <dcterms:modified xsi:type="dcterms:W3CDTF">2014-05-14T14:32:24Z</dcterms:modified>
</cp:coreProperties>
</file>